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7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43891200" cy="32918400"/>
  <p:notesSz cx="31954788" cy="50149125"/>
  <p:embeddedFontLst>
    <p:embeddedFont>
      <p:font typeface="Calibri Light" panose="020F0302020204030204" pitchFamily="34" charset="0"/>
      <p:regular r:id="rId5"/>
      <p:italic r:id="rId6"/>
    </p:embeddedFont>
    <p:embeddedFont>
      <p:font typeface="Libre Baskerville" panose="020B0604020202020204" charset="0"/>
      <p:regular r:id="rId7"/>
      <p:bold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8">
          <p15:clr>
            <a:srgbClr val="A4A3A4"/>
          </p15:clr>
        </p15:guide>
        <p15:guide id="2" orient="horz" pos="5632">
          <p15:clr>
            <a:srgbClr val="A4A3A4"/>
          </p15:clr>
        </p15:guide>
        <p15:guide id="3" orient="horz" pos="3533">
          <p15:clr>
            <a:srgbClr val="A4A3A4"/>
          </p15:clr>
        </p15:guide>
        <p15:guide id="4" orient="horz" pos="6246">
          <p15:clr>
            <a:srgbClr val="A4A3A4"/>
          </p15:clr>
        </p15:guide>
        <p15:guide id="5" pos="720">
          <p15:clr>
            <a:srgbClr val="A4A3A4"/>
          </p15:clr>
        </p15:guide>
        <p15:guide id="6" pos="6912">
          <p15:clr>
            <a:srgbClr val="A4A3A4"/>
          </p15:clr>
        </p15:guide>
        <p15:guide id="7" pos="7392">
          <p15:clr>
            <a:srgbClr val="A4A3A4"/>
          </p15:clr>
        </p15:guide>
        <p15:guide id="8" pos="13584">
          <p15:clr>
            <a:srgbClr val="A4A3A4"/>
          </p15:clr>
        </p15:guide>
        <p15:guide id="9" pos="14064">
          <p15:clr>
            <a:srgbClr val="A4A3A4"/>
          </p15:clr>
        </p15:guide>
        <p15:guide id="10" pos="20256">
          <p15:clr>
            <a:srgbClr val="A4A3A4"/>
          </p15:clr>
        </p15:guide>
        <p15:guide id="11" pos="20736">
          <p15:clr>
            <a:srgbClr val="A4A3A4"/>
          </p15:clr>
        </p15:guide>
        <p15:guide id="12" pos="26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 autoAdjust="0"/>
  </p:normalViewPr>
  <p:slideViewPr>
    <p:cSldViewPr>
      <p:cViewPr varScale="1">
        <p:scale>
          <a:sx n="19" d="100"/>
          <a:sy n="19" d="100"/>
        </p:scale>
        <p:origin x="1800" y="102"/>
      </p:cViewPr>
      <p:guideLst>
        <p:guide orient="horz" pos="19968"/>
        <p:guide orient="horz" pos="5632"/>
        <p:guide orient="horz" pos="3533"/>
        <p:guide orient="horz" pos="6246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7" d="100"/>
          <a:sy n="17" d="100"/>
        </p:scale>
        <p:origin x="4416" y="178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40C443C-8022-4F5D-8F2E-5133654FC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78200" y="3757613"/>
            <a:ext cx="24996775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2207482-9F38-4AF6-9B91-768DCEDA59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37346-E802-E7C3-D3BA-4D690829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C6896-13A1-DA93-E242-E4DA4518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9BC1E-886F-BCCC-2E5A-60D2C3F3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25A0-8106-4A21-92FD-346A79C7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CF17D-0334-3EFF-7992-3297747B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F943B-B9F9-C46F-A86C-467E7A9D7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13F9-27CF-251E-4368-942F059CE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1C13-C257-526B-43FE-37494B0C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8F90C-590D-DAC5-806A-989872CF3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A0CB4-D18D-4AEF-B324-9EDF067D1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0404C-BE67-CC83-9274-CFE24636B0E1}"/>
              </a:ext>
            </a:extLst>
          </p:cNvPr>
          <p:cNvSpPr/>
          <p:nvPr/>
        </p:nvSpPr>
        <p:spPr>
          <a:xfrm>
            <a:off x="685800" y="7745166"/>
            <a:ext cx="10058400" cy="1007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1379A9-6E4D-1F8F-F897-0D16204D9938}"/>
              </a:ext>
            </a:extLst>
          </p:cNvPr>
          <p:cNvSpPr/>
          <p:nvPr/>
        </p:nvSpPr>
        <p:spPr>
          <a:xfrm>
            <a:off x="22326600" y="7745167"/>
            <a:ext cx="10058400" cy="1282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A8C4EE-CEC7-C2A8-E82F-9AE8C6AD0DCC}"/>
              </a:ext>
            </a:extLst>
          </p:cNvPr>
          <p:cNvSpPr/>
          <p:nvPr/>
        </p:nvSpPr>
        <p:spPr>
          <a:xfrm>
            <a:off x="33147000" y="7745167"/>
            <a:ext cx="10058400" cy="924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29639-0777-0E06-F6F8-50544F8DDA31}"/>
              </a:ext>
            </a:extLst>
          </p:cNvPr>
          <p:cNvSpPr/>
          <p:nvPr/>
        </p:nvSpPr>
        <p:spPr>
          <a:xfrm>
            <a:off x="685800" y="18464271"/>
            <a:ext cx="10058400" cy="1376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5D86B3-DC5D-E84F-6CD3-592F7E61A548}"/>
              </a:ext>
            </a:extLst>
          </p:cNvPr>
          <p:cNvSpPr/>
          <p:nvPr/>
        </p:nvSpPr>
        <p:spPr>
          <a:xfrm>
            <a:off x="11506200" y="7745162"/>
            <a:ext cx="10058400" cy="2448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226D8-71FD-8F44-9515-FCEC7FAEB023}"/>
              </a:ext>
            </a:extLst>
          </p:cNvPr>
          <p:cNvSpPr/>
          <p:nvPr/>
        </p:nvSpPr>
        <p:spPr>
          <a:xfrm>
            <a:off x="33147000" y="17819644"/>
            <a:ext cx="10058400" cy="1006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AACFA-B43E-57A4-2F02-16D54DAD47DD}"/>
              </a:ext>
            </a:extLst>
          </p:cNvPr>
          <p:cNvSpPr txBox="1"/>
          <p:nvPr/>
        </p:nvSpPr>
        <p:spPr>
          <a:xfrm>
            <a:off x="914400" y="8077206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ED16A-6AD0-EA4E-95CE-6F8EEE0709A9}"/>
              </a:ext>
            </a:extLst>
          </p:cNvPr>
          <p:cNvSpPr/>
          <p:nvPr/>
        </p:nvSpPr>
        <p:spPr>
          <a:xfrm>
            <a:off x="33147000" y="28576718"/>
            <a:ext cx="10058400" cy="365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BC7BC-421E-B6B2-F248-0EC7250C0A1A}"/>
              </a:ext>
            </a:extLst>
          </p:cNvPr>
          <p:cNvSpPr txBox="1"/>
          <p:nvPr/>
        </p:nvSpPr>
        <p:spPr>
          <a:xfrm>
            <a:off x="33375600" y="28893222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Acknowledgments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65C91-58EA-D4F8-7583-F645ECEDF203}"/>
              </a:ext>
            </a:extLst>
          </p:cNvPr>
          <p:cNvSpPr txBox="1"/>
          <p:nvPr/>
        </p:nvSpPr>
        <p:spPr>
          <a:xfrm>
            <a:off x="33375600" y="80772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167BF4-2E8E-EF43-AE8C-A4C956E62C32}"/>
              </a:ext>
            </a:extLst>
          </p:cNvPr>
          <p:cNvSpPr txBox="1"/>
          <p:nvPr/>
        </p:nvSpPr>
        <p:spPr>
          <a:xfrm>
            <a:off x="33375600" y="18130819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References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45E75-6779-DC33-12FD-FA44ABF16E7E}"/>
              </a:ext>
            </a:extLst>
          </p:cNvPr>
          <p:cNvSpPr txBox="1"/>
          <p:nvPr/>
        </p:nvSpPr>
        <p:spPr>
          <a:xfrm>
            <a:off x="914400" y="18739137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F8E2F4-A933-C378-BB30-12E6A0F35976}"/>
              </a:ext>
            </a:extLst>
          </p:cNvPr>
          <p:cNvSpPr txBox="1"/>
          <p:nvPr/>
        </p:nvSpPr>
        <p:spPr>
          <a:xfrm>
            <a:off x="11517086" y="8131629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Materials/Methodology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3949CA-9806-27E2-72E9-60EBF0D29C0A}"/>
              </a:ext>
            </a:extLst>
          </p:cNvPr>
          <p:cNvSpPr txBox="1"/>
          <p:nvPr/>
        </p:nvSpPr>
        <p:spPr>
          <a:xfrm>
            <a:off x="22555200" y="8077201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E9A477-0253-AAD2-AE84-9044E8431466}"/>
              </a:ext>
            </a:extLst>
          </p:cNvPr>
          <p:cNvSpPr/>
          <p:nvPr/>
        </p:nvSpPr>
        <p:spPr>
          <a:xfrm>
            <a:off x="18067047" y="2445196"/>
            <a:ext cx="448815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</a:t>
            </a:r>
          </a:p>
          <a:p>
            <a:pPr algn="ctr"/>
            <a:r>
              <a:rPr lang="en-US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AUTHORS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69878-E6A8-361D-2B17-E1DFF58D6C5B}"/>
              </a:ext>
            </a:extLst>
          </p:cNvPr>
          <p:cNvSpPr txBox="1"/>
          <p:nvPr/>
        </p:nvSpPr>
        <p:spPr>
          <a:xfrm>
            <a:off x="35280600" y="297103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INSTITUTE LOGO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0C0B4-7CB5-6264-287E-AEB5726FB303}"/>
              </a:ext>
            </a:extLst>
          </p:cNvPr>
          <p:cNvSpPr/>
          <p:nvPr/>
        </p:nvSpPr>
        <p:spPr>
          <a:xfrm>
            <a:off x="22326600" y="21269119"/>
            <a:ext cx="10058400" cy="10963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F897A-B567-07C8-530D-9C5B096D8B4C}"/>
              </a:ext>
            </a:extLst>
          </p:cNvPr>
          <p:cNvSpPr txBox="1"/>
          <p:nvPr/>
        </p:nvSpPr>
        <p:spPr>
          <a:xfrm>
            <a:off x="22326600" y="21269119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6000" b="1" dirty="0">
                <a:latin typeface="Libre Baskerville" panose="02000000000000000000" pitchFamily="2" charset="0"/>
              </a:rPr>
              <a:t>Discussion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4415"/>
            <a:ext cx="11315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9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suadingsapphire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13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Times New Roman</vt:lpstr>
      <vt:lpstr>Libre Baskerville</vt:lpstr>
      <vt:lpstr>Calibri</vt:lpstr>
      <vt:lpstr>Office Theme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admin</cp:lastModifiedBy>
  <cp:revision>305</cp:revision>
  <cp:lastPrinted>2006-11-15T16:04:57Z</cp:lastPrinted>
  <dcterms:modified xsi:type="dcterms:W3CDTF">2024-11-05T13:44:13Z</dcterms:modified>
  <cp:category>templates for scientific poster</cp:category>
</cp:coreProperties>
</file>